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66" r:id="rId2"/>
    <p:sldId id="275" r:id="rId3"/>
    <p:sldId id="270" r:id="rId4"/>
    <p:sldId id="271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4" d="100"/>
          <a:sy n="64" d="100"/>
        </p:scale>
        <p:origin x="-1554" y="-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FA695C7-A5BC-42A9-8AAE-E58E3146977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605771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C9A670-23E7-48E0-894C-4DA4675435D5}" type="datetimeFigureOut">
              <a:rPr lang="en-US" smtClean="0"/>
              <a:t>5/21/2015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BFBF09-BECA-4449-9C74-5F60738FE9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6185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80F46C-78FA-40D2-9C23-D48AE6470A3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5107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C8F2A4-E8BB-4814-9FCD-A065DD6F289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367600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9D2BE4-DB7D-4779-BBC6-7FC40654B45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20433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FBA3E9-454D-43AB-A707-41829D2AF19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423643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54AF67-477F-4580-92B6-C0A5615A931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171303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A0F47C-E1BB-417D-B745-167A4F46691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532119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FF60E6-005F-46FB-B3AB-3EAC0A7C756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11942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A75BC9-FB94-4E13-94B3-50063075A1E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329335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8252F5-3817-476D-98CB-4EEC4E42370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7022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B4C657-0335-403B-B2EB-43EE6AB36BC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36784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D66135-ED73-4315-8B1A-F4F63A804D4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14450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AB36269-B604-40CA-8FA8-01A25975CA1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-76200"/>
            <a:ext cx="9296400" cy="1143000"/>
          </a:xfrm>
        </p:spPr>
        <p:txBody>
          <a:bodyPr/>
          <a:lstStyle/>
          <a:p>
            <a:r>
              <a:rPr lang="en-US" altLang="en-US" sz="3800" dirty="0">
                <a:solidFill>
                  <a:schemeClr val="folHlink"/>
                </a:solidFill>
              </a:rPr>
              <a:t>Me llamo _________ Clase </a:t>
            </a:r>
            <a:r>
              <a:rPr lang="en-US" altLang="en-US" sz="3800" dirty="0" smtClean="0">
                <a:solidFill>
                  <a:schemeClr val="folHlink"/>
                </a:solidFill>
              </a:rPr>
              <a:t>601</a:t>
            </a:r>
            <a:r>
              <a:rPr lang="en-US" altLang="en-US" sz="3800" dirty="0">
                <a:solidFill>
                  <a:schemeClr val="folHlink"/>
                </a:solidFill>
              </a:rPr>
              <a:t/>
            </a:r>
            <a:br>
              <a:rPr lang="en-US" altLang="en-US" sz="3800" dirty="0">
                <a:solidFill>
                  <a:schemeClr val="folHlink"/>
                </a:solidFill>
              </a:rPr>
            </a:br>
            <a:r>
              <a:rPr lang="en-US" altLang="en-US" sz="3800" dirty="0">
                <a:solidFill>
                  <a:schemeClr val="folHlink"/>
                </a:solidFill>
              </a:rPr>
              <a:t>La fecha es el </a:t>
            </a:r>
            <a:r>
              <a:rPr lang="en-US" altLang="en-US" sz="3800" dirty="0" smtClean="0">
                <a:solidFill>
                  <a:schemeClr val="folHlink"/>
                </a:solidFill>
              </a:rPr>
              <a:t>20 </a:t>
            </a:r>
            <a:r>
              <a:rPr lang="en-US" altLang="en-US" sz="3800" dirty="0">
                <a:solidFill>
                  <a:schemeClr val="folHlink"/>
                </a:solidFill>
              </a:rPr>
              <a:t>de </a:t>
            </a:r>
            <a:r>
              <a:rPr lang="en-US" altLang="en-US" sz="3800" dirty="0" smtClean="0">
                <a:solidFill>
                  <a:schemeClr val="folHlink"/>
                </a:solidFill>
              </a:rPr>
              <a:t>mayo del 2015</a:t>
            </a:r>
            <a:endParaRPr lang="en-US" altLang="en-US" sz="38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28600" y="1219200"/>
            <a:ext cx="8686800" cy="54864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None/>
            </a:pPr>
            <a:endParaRPr lang="es-ES_tradnl" altLang="en-US" dirty="0" smtClean="0">
              <a:solidFill>
                <a:srgbClr val="FF0000"/>
              </a:solidFill>
            </a:endParaRP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dirty="0" smtClean="0">
                <a:solidFill>
                  <a:srgbClr val="FF0000"/>
                </a:solidFill>
              </a:rPr>
              <a:t>Propósito </a:t>
            </a:r>
            <a:r>
              <a:rPr lang="es-ES_tradnl" altLang="en-US" dirty="0">
                <a:solidFill>
                  <a:srgbClr val="FF0000"/>
                </a:solidFill>
              </a:rPr>
              <a:t># </a:t>
            </a:r>
            <a:r>
              <a:rPr lang="es-ES_tradnl" altLang="en-US" dirty="0" smtClean="0">
                <a:solidFill>
                  <a:srgbClr val="FF0000"/>
                </a:solidFill>
              </a:rPr>
              <a:t>78: </a:t>
            </a:r>
            <a:r>
              <a:rPr lang="es-ES_tradnl" altLang="en-US" dirty="0"/>
              <a:t>¿Cómo repasamos para el examen del Capitulo </a:t>
            </a:r>
            <a:r>
              <a:rPr lang="es-ES_tradnl" altLang="en-US" dirty="0" smtClean="0"/>
              <a:t>3 del </a:t>
            </a:r>
            <a:r>
              <a:rPr lang="es-ES_tradnl" altLang="en-US" dirty="0" err="1" smtClean="0"/>
              <a:t>proximo</a:t>
            </a:r>
            <a:r>
              <a:rPr lang="es-ES_tradnl" altLang="en-US" dirty="0" smtClean="0"/>
              <a:t> JUEVES?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endParaRPr lang="es-ES_tradnl" altLang="en-US" dirty="0"/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Actividad Inicial</a:t>
            </a:r>
            <a:r>
              <a:rPr lang="es-ES_tradnl" altLang="en-US" dirty="0" smtClean="0">
                <a:solidFill>
                  <a:srgbClr val="FF0000"/>
                </a:solidFill>
              </a:rPr>
              <a:t>:</a:t>
            </a:r>
          </a:p>
          <a:p>
            <a:pPr>
              <a:lnSpc>
                <a:spcPct val="90000"/>
              </a:lnSpc>
            </a:pPr>
            <a:r>
              <a:rPr lang="es-ES_tradnl" altLang="en-US" dirty="0" smtClean="0"/>
              <a:t>Copia y responde </a:t>
            </a:r>
            <a:r>
              <a:rPr lang="es-ES_tradnl" altLang="en-US" u="sng" dirty="0" smtClean="0"/>
              <a:t> Ejercicio 2</a:t>
            </a:r>
            <a:r>
              <a:rPr lang="es-ES_tradnl" altLang="en-US" dirty="0" smtClean="0"/>
              <a:t> p. </a:t>
            </a:r>
            <a:r>
              <a:rPr lang="es-ES_tradnl" altLang="en-US" dirty="0" smtClean="0"/>
              <a:t>122</a:t>
            </a:r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2692674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dirty="0" smtClean="0"/>
              <a:t>ANSWERS ONLY!!!</a:t>
            </a:r>
          </a:p>
          <a:p>
            <a:endParaRPr lang="en-US" dirty="0"/>
          </a:p>
          <a:p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3</a:t>
            </a:r>
            <a:r>
              <a:rPr lang="en-US" dirty="0" smtClean="0"/>
              <a:t> p. 116</a:t>
            </a:r>
          </a:p>
          <a:p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4</a:t>
            </a:r>
            <a:r>
              <a:rPr lang="en-US" dirty="0" smtClean="0"/>
              <a:t> p. 117</a:t>
            </a:r>
          </a:p>
          <a:p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7</a:t>
            </a:r>
            <a:r>
              <a:rPr lang="en-US" dirty="0" smtClean="0"/>
              <a:t> p.. 117</a:t>
            </a:r>
          </a:p>
          <a:p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8</a:t>
            </a:r>
            <a:r>
              <a:rPr lang="en-US" dirty="0" smtClean="0"/>
              <a:t> p. 117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15841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Ejercicios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r>
              <a:rPr lang="en-US" dirty="0" err="1" smtClean="0"/>
              <a:t>Escucha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1</a:t>
            </a:r>
            <a:r>
              <a:rPr lang="en-US" dirty="0" smtClean="0"/>
              <a:t> p. 122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Ejericico</a:t>
            </a:r>
            <a:r>
              <a:rPr lang="en-US" u="sng" dirty="0" smtClean="0"/>
              <a:t> 6</a:t>
            </a:r>
            <a:r>
              <a:rPr lang="en-US" dirty="0"/>
              <a:t> </a:t>
            </a:r>
            <a:r>
              <a:rPr lang="en-US" dirty="0" smtClean="0"/>
              <a:t>p. 123</a:t>
            </a:r>
          </a:p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8</a:t>
            </a:r>
            <a:r>
              <a:rPr lang="en-US" dirty="0" smtClean="0"/>
              <a:t> p. 123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</a:t>
            </a:r>
            <a:r>
              <a:rPr lang="en-US" dirty="0" err="1" smtClean="0"/>
              <a:t>distribuida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533400" y="48006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kern="0" dirty="0" smtClean="0">
                <a:solidFill>
                  <a:srgbClr val="FF0000"/>
                </a:solidFill>
              </a:rPr>
              <a:t> # 78</a:t>
            </a:r>
            <a:endParaRPr lang="en-US" kern="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68519" y="1981200"/>
            <a:ext cx="705628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B050"/>
                </a:solidFill>
              </a:rPr>
              <a:t>1.				4.</a:t>
            </a:r>
          </a:p>
          <a:p>
            <a:r>
              <a:rPr lang="en-US" sz="3200" dirty="0" smtClean="0">
                <a:solidFill>
                  <a:srgbClr val="00B050"/>
                </a:solidFill>
              </a:rPr>
              <a:t>2.				5.</a:t>
            </a:r>
          </a:p>
          <a:p>
            <a:r>
              <a:rPr lang="en-US" sz="3200" dirty="0" smtClean="0">
                <a:solidFill>
                  <a:srgbClr val="00B050"/>
                </a:solidFill>
              </a:rPr>
              <a:t>3. 				6.</a:t>
            </a:r>
            <a:endParaRPr lang="en-US" sz="32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1153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Teacher Oral Parts, </a:t>
            </a:r>
            <a:r>
              <a:rPr lang="en-US" u="sng" dirty="0" err="1" smtClean="0">
                <a:solidFill>
                  <a:srgbClr val="7030A0"/>
                </a:solidFill>
              </a:rPr>
              <a:t>Ej</a:t>
            </a:r>
            <a:r>
              <a:rPr lang="en-US" u="sng" dirty="0" smtClean="0">
                <a:solidFill>
                  <a:srgbClr val="7030A0"/>
                </a:solidFill>
              </a:rPr>
              <a:t>. 1</a:t>
            </a:r>
            <a:r>
              <a:rPr lang="en-US" dirty="0">
                <a:solidFill>
                  <a:srgbClr val="7030A0"/>
                </a:solidFill>
              </a:rPr>
              <a:t> </a:t>
            </a:r>
            <a:r>
              <a:rPr lang="en-US" dirty="0" smtClean="0">
                <a:solidFill>
                  <a:srgbClr val="7030A0"/>
                </a:solidFill>
              </a:rPr>
              <a:t>p. 122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22437"/>
            <a:ext cx="8229600" cy="4525963"/>
          </a:xfrm>
        </p:spPr>
        <p:txBody>
          <a:bodyPr/>
          <a:lstStyle/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n-US" sz="4000" dirty="0" err="1" smtClean="0"/>
              <a:t>Es</a:t>
            </a:r>
            <a:r>
              <a:rPr lang="en-US" sz="4000" dirty="0" smtClean="0"/>
              <a:t> </a:t>
            </a:r>
            <a:r>
              <a:rPr lang="en-US" sz="4000" dirty="0" err="1" smtClean="0"/>
              <a:t>pelirroja</a:t>
            </a:r>
            <a:r>
              <a:rPr lang="en-US" sz="4000" dirty="0" smtClean="0"/>
              <a:t> y </a:t>
            </a:r>
            <a:r>
              <a:rPr lang="en-US" sz="4000" dirty="0" err="1" smtClean="0"/>
              <a:t>muy</a:t>
            </a:r>
            <a:r>
              <a:rPr lang="en-US" sz="4000" dirty="0" smtClean="0"/>
              <a:t> </a:t>
            </a:r>
            <a:r>
              <a:rPr lang="en-US" sz="4000" dirty="0" err="1" smtClean="0"/>
              <a:t>alta.</a:t>
            </a:r>
            <a:endParaRPr lang="en-US" sz="4000" dirty="0" smtClean="0"/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n-US" sz="4000" dirty="0" err="1" smtClean="0"/>
              <a:t>Es</a:t>
            </a:r>
            <a:r>
              <a:rPr lang="en-US" sz="4000" dirty="0" smtClean="0"/>
              <a:t> </a:t>
            </a:r>
            <a:r>
              <a:rPr lang="en-US" sz="4000" dirty="0" err="1" smtClean="0"/>
              <a:t>moreno</a:t>
            </a:r>
            <a:r>
              <a:rPr lang="en-US" sz="4000" dirty="0" smtClean="0"/>
              <a:t> y </a:t>
            </a:r>
            <a:r>
              <a:rPr lang="en-US" sz="4000" dirty="0" err="1" smtClean="0"/>
              <a:t>muy</a:t>
            </a:r>
            <a:r>
              <a:rPr lang="en-US" sz="4000" dirty="0" smtClean="0"/>
              <a:t> </a:t>
            </a:r>
            <a:r>
              <a:rPr lang="en-US" sz="4000" dirty="0" err="1" smtClean="0"/>
              <a:t>comico</a:t>
            </a:r>
            <a:r>
              <a:rPr lang="en-US" sz="4000" dirty="0" smtClean="0"/>
              <a:t>.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n-US" sz="4000" dirty="0" err="1" smtClean="0"/>
              <a:t>Es</a:t>
            </a:r>
            <a:r>
              <a:rPr lang="en-US" sz="4000" dirty="0" smtClean="0"/>
              <a:t> </a:t>
            </a:r>
            <a:r>
              <a:rPr lang="en-US" sz="4000" dirty="0" err="1" smtClean="0"/>
              <a:t>bastante</a:t>
            </a:r>
            <a:r>
              <a:rPr lang="en-US" sz="4000" dirty="0" smtClean="0"/>
              <a:t> alto y </a:t>
            </a:r>
            <a:r>
              <a:rPr lang="en-US" sz="4000" dirty="0" err="1" smtClean="0"/>
              <a:t>muy</a:t>
            </a:r>
            <a:r>
              <a:rPr lang="en-US" sz="4000" dirty="0" smtClean="0"/>
              <a:t> </a:t>
            </a:r>
            <a:r>
              <a:rPr lang="en-US" sz="4000" dirty="0" err="1" smtClean="0"/>
              <a:t>antipatico</a:t>
            </a:r>
            <a:r>
              <a:rPr lang="en-US" sz="4000" dirty="0" smtClean="0"/>
              <a:t>.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n-US" sz="4000" dirty="0" err="1" smtClean="0"/>
              <a:t>Es</a:t>
            </a:r>
            <a:r>
              <a:rPr lang="en-US" sz="4000" dirty="0" smtClean="0"/>
              <a:t> </a:t>
            </a:r>
            <a:r>
              <a:rPr lang="en-US" sz="4000" dirty="0" err="1" smtClean="0"/>
              <a:t>rubia</a:t>
            </a:r>
            <a:r>
              <a:rPr lang="en-US" sz="4000" dirty="0" smtClean="0"/>
              <a:t>, </a:t>
            </a:r>
            <a:r>
              <a:rPr lang="en-US" sz="4000" dirty="0" err="1" smtClean="0"/>
              <a:t>baja</a:t>
            </a:r>
            <a:r>
              <a:rPr lang="en-US" sz="4000" dirty="0" smtClean="0"/>
              <a:t> y </a:t>
            </a:r>
            <a:r>
              <a:rPr lang="en-US" sz="4000" dirty="0" err="1" smtClean="0"/>
              <a:t>muy</a:t>
            </a:r>
            <a:r>
              <a:rPr lang="en-US" sz="4000" dirty="0" smtClean="0"/>
              <a:t> </a:t>
            </a:r>
            <a:r>
              <a:rPr lang="en-US" sz="4000" dirty="0" err="1" smtClean="0"/>
              <a:t>simpatica</a:t>
            </a:r>
            <a:r>
              <a:rPr lang="en-US" sz="4000" dirty="0" smtClean="0"/>
              <a:t>.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n-US" sz="4000" dirty="0" err="1" smtClean="0"/>
              <a:t>Es</a:t>
            </a:r>
            <a:r>
              <a:rPr lang="en-US" sz="4000" dirty="0" smtClean="0"/>
              <a:t> </a:t>
            </a:r>
            <a:r>
              <a:rPr lang="en-US" sz="4000" dirty="0" err="1" smtClean="0"/>
              <a:t>rubio</a:t>
            </a:r>
            <a:r>
              <a:rPr lang="en-US" sz="4000" dirty="0" smtClean="0"/>
              <a:t>, no </a:t>
            </a:r>
            <a:r>
              <a:rPr lang="en-US" sz="4000" dirty="0" err="1" smtClean="0"/>
              <a:t>es</a:t>
            </a:r>
            <a:r>
              <a:rPr lang="en-US" sz="4000" dirty="0" smtClean="0"/>
              <a:t> </a:t>
            </a:r>
            <a:r>
              <a:rPr lang="en-US" sz="4000" dirty="0" err="1" smtClean="0"/>
              <a:t>gracioso</a:t>
            </a:r>
            <a:r>
              <a:rPr lang="en-US" sz="4000" smtClean="0"/>
              <a:t>.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n-US" sz="4000" dirty="0" err="1" smtClean="0"/>
              <a:t>Es</a:t>
            </a:r>
            <a:r>
              <a:rPr lang="en-US" sz="4000" dirty="0" smtClean="0"/>
              <a:t> </a:t>
            </a:r>
            <a:r>
              <a:rPr lang="en-US" sz="4000" dirty="0" err="1" smtClean="0"/>
              <a:t>morena</a:t>
            </a:r>
            <a:r>
              <a:rPr lang="en-US" sz="4000" dirty="0" smtClean="0"/>
              <a:t> y </a:t>
            </a:r>
            <a:r>
              <a:rPr lang="en-US" sz="4000" dirty="0" err="1" smtClean="0"/>
              <a:t>seria</a:t>
            </a:r>
            <a:r>
              <a:rPr lang="en-US" sz="4000" dirty="0" smtClean="0"/>
              <a:t>.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880851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1523</TotalTime>
  <Words>144</Words>
  <Application>Microsoft Office PowerPoint</Application>
  <PresentationFormat>On-screen Show (4:3)</PresentationFormat>
  <Paragraphs>34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Default Design</vt:lpstr>
      <vt:lpstr>Me llamo _________ Clase 601 La fecha es el 20 de mayo del 2015</vt:lpstr>
      <vt:lpstr>Practica</vt:lpstr>
      <vt:lpstr>Ejercicios</vt:lpstr>
      <vt:lpstr>Teacher Oral Parts, Ej. 1 p. 122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11 IM La fecha es el 6 de enero del 2011</dc:title>
  <dc:creator>Helen Zumaeta</dc:creator>
  <cp:lastModifiedBy>Helen Zumaeta</cp:lastModifiedBy>
  <cp:revision>39</cp:revision>
  <cp:lastPrinted>2015-05-20T16:26:45Z</cp:lastPrinted>
  <dcterms:created xsi:type="dcterms:W3CDTF">2011-01-04T17:42:17Z</dcterms:created>
  <dcterms:modified xsi:type="dcterms:W3CDTF">2015-05-21T15:23:11Z</dcterms:modified>
</cp:coreProperties>
</file>